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7"/>
  </p:notesMasterIdLst>
  <p:handoutMasterIdLst>
    <p:handoutMasterId r:id="rId58"/>
  </p:handoutMasterIdLst>
  <p:sldIdLst>
    <p:sldId id="329" r:id="rId2"/>
    <p:sldId id="330" r:id="rId3"/>
    <p:sldId id="326" r:id="rId4"/>
    <p:sldId id="391" r:id="rId5"/>
    <p:sldId id="392" r:id="rId6"/>
    <p:sldId id="390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35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10" r:id="rId25"/>
    <p:sldId id="409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258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9" autoAdjust="0"/>
    <p:restoredTop sz="95468" autoAdjust="0"/>
  </p:normalViewPr>
  <p:slideViewPr>
    <p:cSldViewPr>
      <p:cViewPr varScale="1">
        <p:scale>
          <a:sx n="91" d="100"/>
          <a:sy n="91" d="100"/>
        </p:scale>
        <p:origin x="143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2018-12-30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/28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chemeClr val="accent4">
                    <a:lumMod val="50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449263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Wingdings" panose="05000000000000000000" pitchFamily="2" charset="2"/>
              <a:buChar char="Ø"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87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bg2">
              <a:lumMod val="9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NOTE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2430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2018-12-30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Chapter 02 JAVA </a:t>
            </a:r>
            <a:r>
              <a:rPr lang="ko-KR" altLang="en-US" sz="3200" dirty="0"/>
              <a:t>프로그래밍 시작하기</a:t>
            </a: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⑦ </a:t>
            </a:r>
            <a:r>
              <a:rPr lang="ko-KR" altLang="en-US" dirty="0" err="1"/>
              <a:t>이클립스</a:t>
            </a:r>
            <a:r>
              <a:rPr lang="ko-KR" altLang="en-US" dirty="0"/>
              <a:t> 초기 화면 나옴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313764"/>
            <a:ext cx="7695240" cy="30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개발이 편리하도록 </a:t>
            </a:r>
            <a:r>
              <a:rPr lang="ko-KR" altLang="en-US" dirty="0" err="1"/>
              <a:t>이클립스</a:t>
            </a:r>
            <a:r>
              <a:rPr lang="ko-KR" altLang="en-US" dirty="0"/>
              <a:t> 설정 변경하기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행 번호 보이게 하기 </a:t>
            </a:r>
            <a:r>
              <a:rPr lang="en-US" altLang="ko-KR" dirty="0"/>
              <a:t>: </a:t>
            </a:r>
            <a:r>
              <a:rPr lang="ko-KR" altLang="en-US" dirty="0"/>
              <a:t>앞으로 </a:t>
            </a:r>
            <a:r>
              <a:rPr lang="ko-KR" altLang="en-US" dirty="0" err="1"/>
              <a:t>코딩할</a:t>
            </a:r>
            <a:r>
              <a:rPr lang="ko-KR" altLang="en-US" dirty="0"/>
              <a:t> 소스의 행 번호가 보이도록 설정</a:t>
            </a:r>
            <a:r>
              <a:rPr lang="en-US" altLang="ko-KR" dirty="0"/>
              <a:t>. Eclipse </a:t>
            </a:r>
            <a:r>
              <a:rPr lang="ko-KR" altLang="en-US" dirty="0"/>
              <a:t>메뉴의 </a:t>
            </a:r>
            <a:r>
              <a:rPr lang="en-US" altLang="ko-KR" dirty="0"/>
              <a:t>[Window]-[Preferences]</a:t>
            </a:r>
            <a:r>
              <a:rPr lang="ko-KR" altLang="en-US" dirty="0"/>
              <a:t>를 선택</a:t>
            </a:r>
            <a:r>
              <a:rPr lang="en-US" altLang="ko-KR" dirty="0"/>
              <a:t>,</a:t>
            </a:r>
            <a:r>
              <a:rPr lang="ko-KR" altLang="en-US" dirty="0"/>
              <a:t> 왼쪽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en-US" altLang="ko-KR" dirty="0"/>
              <a:t>[General]-[Editors]-[Text Editors]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오른쪽의 ‘</a:t>
            </a:r>
            <a:r>
              <a:rPr lang="en-US" altLang="ko-KR" dirty="0"/>
              <a:t>Show line numbers</a:t>
            </a:r>
            <a:r>
              <a:rPr lang="ko-KR" altLang="en-US" dirty="0"/>
              <a:t>’가 체크되어 있는지 확인</a:t>
            </a:r>
            <a:r>
              <a:rPr lang="en-US" altLang="ko-KR" dirty="0"/>
              <a:t>. </a:t>
            </a:r>
            <a:r>
              <a:rPr lang="ko-KR" altLang="en-US" dirty="0"/>
              <a:t>체크되어 있지 않으면 체크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pic>
        <p:nvPicPr>
          <p:cNvPr id="8" name="그림 7" descr="2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575" y="2438889"/>
            <a:ext cx="7121879" cy="40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② 폰트 변경하기 </a:t>
            </a:r>
            <a:r>
              <a:rPr lang="en-US" altLang="ko-KR" dirty="0"/>
              <a:t>: </a:t>
            </a:r>
            <a:r>
              <a:rPr lang="ko-KR" altLang="en-US" dirty="0"/>
              <a:t>왼쪽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en-US" altLang="ko-KR" dirty="0"/>
              <a:t>[General]-[Appearance]-[Colors and Fonts]</a:t>
            </a:r>
            <a:r>
              <a:rPr lang="ko-KR" altLang="en-US" dirty="0"/>
              <a:t> 선택</a:t>
            </a:r>
            <a:r>
              <a:rPr lang="en-US" altLang="ko-KR" dirty="0"/>
              <a:t>. </a:t>
            </a:r>
            <a:r>
              <a:rPr lang="ko-KR" altLang="en-US" dirty="0"/>
              <a:t>오른쪽 </a:t>
            </a:r>
            <a:r>
              <a:rPr lang="ko-KR" altLang="en-US" dirty="0" err="1"/>
              <a:t>트리의</a:t>
            </a:r>
            <a:r>
              <a:rPr lang="ko-KR" altLang="en-US" dirty="0"/>
              <a:t> </a:t>
            </a:r>
            <a:r>
              <a:rPr lang="en-US" altLang="ko-KR" dirty="0"/>
              <a:t>[Basic]-[Text Font]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[Edit]</a:t>
            </a:r>
            <a:r>
              <a:rPr lang="ko-KR" altLang="en-US" dirty="0"/>
              <a:t> 클릭</a:t>
            </a:r>
            <a:r>
              <a:rPr lang="en-US" altLang="ko-KR" dirty="0"/>
              <a:t>,</a:t>
            </a:r>
            <a:r>
              <a:rPr lang="ko-KR" altLang="en-US" dirty="0"/>
              <a:t> 원하는 글꼴</a:t>
            </a:r>
            <a:r>
              <a:rPr lang="en-US" altLang="ko-KR" dirty="0"/>
              <a:t>, </a:t>
            </a:r>
            <a:r>
              <a:rPr lang="ko-KR" altLang="en-US" dirty="0"/>
              <a:t>크기 등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  <a:r>
              <a:rPr lang="ko-KR" altLang="en-US" dirty="0"/>
              <a:t> 클릭</a:t>
            </a:r>
            <a:r>
              <a:rPr lang="en-US" altLang="ko-KR" dirty="0"/>
              <a:t>. [OK]</a:t>
            </a:r>
            <a:r>
              <a:rPr lang="ko-KR" altLang="en-US" dirty="0"/>
              <a:t>를 클릭하여 ‘</a:t>
            </a:r>
            <a:r>
              <a:rPr lang="en-US" altLang="ko-KR" dirty="0"/>
              <a:t>Preferences</a:t>
            </a:r>
            <a:r>
              <a:rPr lang="ko-KR" altLang="en-US" dirty="0"/>
              <a:t>’ 창 종료 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pic>
        <p:nvPicPr>
          <p:cNvPr id="8" name="그림 7" descr="2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580" y="1943835"/>
            <a:ext cx="6660740" cy="47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③ 자동 </a:t>
            </a:r>
            <a:r>
              <a:rPr lang="ko-KR" altLang="en-US" dirty="0" err="1"/>
              <a:t>빌드</a:t>
            </a:r>
            <a:r>
              <a:rPr lang="ko-KR" altLang="en-US" dirty="0"/>
              <a:t> 기능 끄기 </a:t>
            </a:r>
            <a:r>
              <a:rPr lang="en-US" altLang="ko-KR" dirty="0"/>
              <a:t>: </a:t>
            </a:r>
            <a:r>
              <a:rPr lang="ko-KR" altLang="en-US" dirty="0" err="1"/>
              <a:t>이클립스는</a:t>
            </a:r>
            <a:r>
              <a:rPr lang="ko-KR" altLang="en-US" dirty="0"/>
              <a:t> 기본적으로 코드 입력 후 자동으로 </a:t>
            </a:r>
            <a:r>
              <a:rPr lang="ko-KR" altLang="en-US" dirty="0" err="1"/>
              <a:t>빌드</a:t>
            </a:r>
            <a:r>
              <a:rPr lang="en-US" altLang="ko-KR" dirty="0"/>
              <a:t>(</a:t>
            </a:r>
            <a:r>
              <a:rPr lang="ko-KR" altLang="en-US" dirty="0"/>
              <a:t>컴파일</a:t>
            </a:r>
            <a:r>
              <a:rPr lang="en-US" altLang="ko-KR" dirty="0"/>
              <a:t>)</a:t>
            </a:r>
            <a:r>
              <a:rPr lang="ko-KR" altLang="en-US" dirty="0"/>
              <a:t>되도록 설정되어 있음</a:t>
            </a:r>
            <a:r>
              <a:rPr lang="en-US" altLang="ko-KR" dirty="0"/>
              <a:t>. </a:t>
            </a:r>
            <a:r>
              <a:rPr lang="ko-KR" altLang="en-US" dirty="0"/>
              <a:t>메뉴에서 </a:t>
            </a:r>
            <a:r>
              <a:rPr lang="en-US" altLang="ko-KR" dirty="0"/>
              <a:t>[Project]-[Build Automatically]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체크되어 있는 것 해제 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1" y="1633827"/>
            <a:ext cx="3313934" cy="31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④ 초기 </a:t>
            </a:r>
            <a:r>
              <a:rPr lang="en-US" altLang="ko-KR" dirty="0"/>
              <a:t>Welcome </a:t>
            </a:r>
            <a:r>
              <a:rPr lang="ko-KR" altLang="en-US" dirty="0"/>
              <a:t>화면 필요 없으니 오른쪽 아래의 ‘</a:t>
            </a:r>
            <a:r>
              <a:rPr lang="en-US" altLang="ko-KR" dirty="0"/>
              <a:t>Always show Welcome at start up’</a:t>
            </a:r>
            <a:r>
              <a:rPr lang="ko-KR" altLang="en-US" dirty="0"/>
              <a:t>의 체크를 끄고 ‘</a:t>
            </a:r>
            <a:r>
              <a:rPr lang="en-US" altLang="ko-KR" dirty="0"/>
              <a:t>Welcome</a:t>
            </a:r>
            <a:r>
              <a:rPr lang="ko-KR" altLang="en-US" dirty="0"/>
              <a:t>’ 옆의 </a:t>
            </a:r>
            <a:r>
              <a:rPr lang="en-US" altLang="ko-KR" dirty="0"/>
              <a:t>[×]</a:t>
            </a:r>
            <a:r>
              <a:rPr lang="ko-KR" altLang="en-US" dirty="0"/>
              <a:t> 클릭하여 창 닫기 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583795"/>
            <a:ext cx="6898990" cy="310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⑤ 다음과 같은 프로젝트 창이 나옴</a:t>
            </a:r>
            <a:r>
              <a:rPr lang="en-US" altLang="ko-KR" dirty="0"/>
              <a:t>. </a:t>
            </a:r>
            <a:r>
              <a:rPr lang="ko-KR" altLang="en-US" dirty="0"/>
              <a:t>주로 이 화면에서 </a:t>
            </a:r>
            <a:r>
              <a:rPr lang="en-US" altLang="ko-KR" dirty="0"/>
              <a:t>JAVA </a:t>
            </a:r>
            <a:r>
              <a:rPr lang="ko-KR" altLang="en-US" dirty="0"/>
              <a:t>프로그래밍을 할 것</a:t>
            </a:r>
            <a:r>
              <a:rPr lang="en-US" altLang="ko-KR" dirty="0"/>
              <a:t>. </a:t>
            </a:r>
            <a:r>
              <a:rPr lang="ko-KR" altLang="en-US" dirty="0"/>
              <a:t>일단 </a:t>
            </a:r>
            <a:r>
              <a:rPr lang="ko-KR" altLang="en-US" dirty="0" err="1"/>
              <a:t>이클립스</a:t>
            </a:r>
            <a:r>
              <a:rPr lang="ko-KR" altLang="en-US" dirty="0"/>
              <a:t> 종료  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" y="1583795"/>
            <a:ext cx="7830870" cy="43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프로그램 문법은 신경 쓰지 말고 전반적으로 프로그램 작성 순서에 집중해서 실습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프로젝트 생성</a:t>
            </a:r>
            <a:r>
              <a:rPr lang="en-US" altLang="ko-KR" dirty="0"/>
              <a:t>(</a:t>
            </a:r>
            <a:r>
              <a:rPr lang="ko-KR" altLang="en-US" dirty="0"/>
              <a:t>프로젝트 이름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Chapter02</a:t>
            </a:r>
            <a:r>
              <a:rPr lang="ko-KR" altLang="en-US" dirty="0"/>
              <a:t>’</a:t>
            </a:r>
            <a:r>
              <a:rPr lang="en-US" altLang="ko-KR" dirty="0"/>
              <a:t>)</a:t>
            </a:r>
          </a:p>
          <a:p>
            <a:pPr lvl="1">
              <a:buNone/>
            </a:pPr>
            <a:r>
              <a:rPr lang="en-US" altLang="ko-KR" dirty="0"/>
              <a:t>  </a:t>
            </a:r>
            <a:r>
              <a:rPr lang="ko-KR" altLang="en-US" dirty="0"/>
              <a:t>① 바탕화면의 </a:t>
            </a:r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ko-KR" altLang="en-US" dirty="0" err="1"/>
              <a:t>바로가기</a:t>
            </a:r>
            <a:r>
              <a:rPr lang="ko-KR" altLang="en-US" dirty="0"/>
              <a:t> 아이콘 더블클릭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C:\eclipse\eclipse.exe </a:t>
            </a:r>
            <a:r>
              <a:rPr lang="ko-KR" altLang="en-US" dirty="0"/>
              <a:t>파일 더블클릭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2" name="그림 11" descr="2-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268760"/>
            <a:ext cx="7934325" cy="1038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5" y="3429000"/>
            <a:ext cx="676730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② </a:t>
            </a:r>
            <a:r>
              <a:rPr lang="en-US" altLang="ko-KR" dirty="0"/>
              <a:t>‘Select a directory as workspace’ </a:t>
            </a:r>
            <a:r>
              <a:rPr lang="ko-KR" altLang="en-US" dirty="0"/>
              <a:t>창에서 </a:t>
            </a:r>
            <a:r>
              <a:rPr lang="en-US" altLang="ko-KR" dirty="0"/>
              <a:t>C:\CookJava\</a:t>
            </a:r>
            <a:r>
              <a:rPr lang="ko-KR" altLang="en-US" dirty="0"/>
              <a:t> 확인하고 </a:t>
            </a:r>
            <a:r>
              <a:rPr lang="en-US" altLang="ko-KR" dirty="0"/>
              <a:t>[Launch]</a:t>
            </a:r>
            <a:r>
              <a:rPr lang="ko-KR" altLang="en-US" dirty="0"/>
              <a:t> 클릭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253668"/>
            <a:ext cx="6120680" cy="26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③ 프로젝트 생성 위해 메뉴의 </a:t>
            </a:r>
            <a:r>
              <a:rPr lang="en-US" altLang="ko-KR" dirty="0"/>
              <a:t>[File]-[New]-[Java Project]</a:t>
            </a:r>
            <a:r>
              <a:rPr lang="ko-KR" altLang="en-US" dirty="0"/>
              <a:t> 선택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316890"/>
            <a:ext cx="7502202" cy="30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④ </a:t>
            </a:r>
            <a:r>
              <a:rPr lang="en-US" altLang="ko-KR" dirty="0"/>
              <a:t>‘Create a Java Project’ </a:t>
            </a:r>
            <a:r>
              <a:rPr lang="ko-KR" altLang="en-US" dirty="0"/>
              <a:t>창의 ‘</a:t>
            </a:r>
            <a:r>
              <a:rPr lang="en-US" altLang="ko-KR" dirty="0"/>
              <a:t>Project name’</a:t>
            </a:r>
            <a:r>
              <a:rPr lang="ko-KR" altLang="en-US" dirty="0"/>
              <a:t>에 프로젝트 이름</a:t>
            </a:r>
            <a:r>
              <a:rPr lang="en-US" altLang="ko-KR" dirty="0"/>
              <a:t>(Chapter02)</a:t>
            </a:r>
            <a:r>
              <a:rPr lang="ko-KR" altLang="en-US" dirty="0"/>
              <a:t> 입력</a:t>
            </a:r>
            <a:r>
              <a:rPr lang="en-US" altLang="ko-KR" dirty="0"/>
              <a:t>,</a:t>
            </a:r>
            <a:r>
              <a:rPr lang="ko-KR" altLang="en-US" dirty="0"/>
              <a:t> 하위 호환성 위해 ‘</a:t>
            </a:r>
            <a:r>
              <a:rPr lang="en-US" altLang="ko-KR" dirty="0"/>
              <a:t>Use an execution environment JRE:’</a:t>
            </a:r>
            <a:r>
              <a:rPr lang="ko-KR" altLang="en-US" dirty="0"/>
              <a:t>를 ‘</a:t>
            </a:r>
            <a:r>
              <a:rPr lang="en-US" altLang="ko-KR" dirty="0"/>
              <a:t>JavaSE-1.8’</a:t>
            </a:r>
            <a:r>
              <a:rPr lang="ko-KR" altLang="en-US" dirty="0"/>
              <a:t>로 선택한 후 </a:t>
            </a:r>
            <a:r>
              <a:rPr lang="en-US" altLang="ko-KR" dirty="0"/>
              <a:t>[Next]</a:t>
            </a:r>
            <a:r>
              <a:rPr lang="ko-KR" altLang="en-US" dirty="0"/>
              <a:t> 클릭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673805"/>
            <a:ext cx="5510018" cy="38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완성된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304544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(5)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⑤ ‘</a:t>
            </a:r>
            <a:r>
              <a:rPr lang="en-US" altLang="ko-KR" dirty="0"/>
              <a:t>Java Settings</a:t>
            </a:r>
            <a:r>
              <a:rPr lang="ko-KR" altLang="en-US" dirty="0"/>
              <a:t>’ 창에서는 특별한 변경 없음</a:t>
            </a:r>
            <a:r>
              <a:rPr lang="en-US" altLang="ko-KR" dirty="0"/>
              <a:t>. [Finish]</a:t>
            </a:r>
            <a:r>
              <a:rPr lang="ko-KR" altLang="en-US" dirty="0"/>
              <a:t> 클릭 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 descr="2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580" y="1311293"/>
            <a:ext cx="5985665" cy="35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(6)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⑥ 최종적으로 다음과 같이 왼쪽 ‘</a:t>
            </a:r>
            <a:r>
              <a:rPr lang="en-US" altLang="ko-KR" dirty="0"/>
              <a:t>Package Explorer</a:t>
            </a:r>
            <a:r>
              <a:rPr lang="ko-KR" altLang="en-US" dirty="0"/>
              <a:t>’에 </a:t>
            </a:r>
            <a:r>
              <a:rPr lang="en-US" altLang="ko-KR" dirty="0"/>
              <a:t>Chapter02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앞으로 프로젝트를 추가로 생성하면 계속 쌓임  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6" y="1718809"/>
            <a:ext cx="7291567" cy="43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(7)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프로그램 코딩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왼쪽 ‘</a:t>
            </a:r>
            <a:r>
              <a:rPr lang="en-US" altLang="ko-KR" dirty="0"/>
              <a:t>Package Explorer</a:t>
            </a:r>
            <a:r>
              <a:rPr lang="ko-KR" altLang="en-US" dirty="0"/>
              <a:t>’의 프로젝트 이름</a:t>
            </a:r>
            <a:r>
              <a:rPr lang="en-US" altLang="ko-KR" dirty="0"/>
              <a:t>(Chapter02) </a:t>
            </a:r>
            <a:r>
              <a:rPr lang="ko-KR" altLang="en-US" dirty="0"/>
              <a:t>아래 ‘</a:t>
            </a:r>
            <a:r>
              <a:rPr lang="en-US" altLang="ko-KR" dirty="0" err="1"/>
              <a:t>src</a:t>
            </a:r>
            <a:r>
              <a:rPr lang="ko-KR" altLang="en-US" dirty="0"/>
              <a:t>’ 폴더에서 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[New]-[Class]</a:t>
            </a:r>
            <a:r>
              <a:rPr lang="ko-KR" altLang="en-US" dirty="0"/>
              <a:t> 선택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3" y="2123854"/>
            <a:ext cx="7697712" cy="35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(8)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② ‘</a:t>
            </a:r>
            <a:r>
              <a:rPr lang="en-US" altLang="ko-KR" dirty="0"/>
              <a:t>Java Class</a:t>
            </a:r>
            <a:r>
              <a:rPr lang="ko-KR" altLang="en-US" dirty="0"/>
              <a:t>’ 창에서 ‘</a:t>
            </a:r>
            <a:r>
              <a:rPr lang="en-US" altLang="ko-KR" dirty="0"/>
              <a:t>Name</a:t>
            </a:r>
            <a:r>
              <a:rPr lang="ko-KR" altLang="en-US" dirty="0"/>
              <a:t>’에 </a:t>
            </a:r>
            <a:r>
              <a:rPr lang="en-US" altLang="ko-KR" dirty="0"/>
              <a:t>JAVA </a:t>
            </a:r>
            <a:r>
              <a:rPr lang="ko-KR" altLang="en-US" dirty="0"/>
              <a:t>소스코드 이름 입력</a:t>
            </a:r>
            <a:r>
              <a:rPr lang="en-US" altLang="ko-KR" dirty="0"/>
              <a:t>(</a:t>
            </a:r>
            <a:r>
              <a:rPr lang="ko-KR" altLang="en-US" dirty="0"/>
              <a:t>‘</a:t>
            </a:r>
            <a:r>
              <a:rPr lang="en-US" altLang="ko-KR" dirty="0"/>
              <a:t>Ex02_01</a:t>
            </a:r>
            <a:r>
              <a:rPr lang="ko-KR" altLang="en-US" dirty="0"/>
              <a:t>’</a:t>
            </a:r>
            <a:r>
              <a:rPr lang="en-US" altLang="ko-KR" dirty="0"/>
              <a:t>)</a:t>
            </a:r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아래쪽의 ‘</a:t>
            </a:r>
            <a:r>
              <a:rPr lang="en-US" altLang="ko-KR" dirty="0"/>
              <a:t>public static void main(String[ ] </a:t>
            </a:r>
            <a:r>
              <a:rPr lang="en-US" altLang="ko-KR" dirty="0" err="1"/>
              <a:t>args</a:t>
            </a:r>
            <a:r>
              <a:rPr lang="en-US" altLang="ko-KR" dirty="0"/>
              <a:t>)’</a:t>
            </a:r>
            <a:r>
              <a:rPr lang="ko-KR" altLang="en-US" dirty="0"/>
              <a:t> 체크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[Finish]</a:t>
            </a:r>
            <a:r>
              <a:rPr lang="ko-KR" altLang="en-US" dirty="0"/>
              <a:t> 클릭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 descr="2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585" y="1628800"/>
            <a:ext cx="4140460" cy="51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저자 한마디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클래스 이름</a:t>
            </a:r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는 소스코드 자체가 클래스</a:t>
            </a:r>
            <a:r>
              <a:rPr lang="en-US" altLang="ko-KR" dirty="0"/>
              <a:t>, </a:t>
            </a:r>
            <a:r>
              <a:rPr lang="ko-KR" altLang="en-US" dirty="0"/>
              <a:t>전체를 감싸는 클래스 이름이 소스 파일명과 동일</a:t>
            </a:r>
            <a:endParaRPr lang="en-US" altLang="ko-KR" dirty="0"/>
          </a:p>
          <a:p>
            <a:pPr lvl="1"/>
            <a:r>
              <a:rPr lang="ko-KR" altLang="en-US" dirty="0"/>
              <a:t>이 실습에서는 </a:t>
            </a:r>
            <a:r>
              <a:rPr lang="en-US" altLang="ko-KR" dirty="0"/>
              <a:t>Ex02_01</a:t>
            </a:r>
            <a:r>
              <a:rPr lang="ko-KR" altLang="en-US" dirty="0"/>
              <a:t>이라는 클래스가 만들어지고 소스 파일명은 </a:t>
            </a:r>
            <a:r>
              <a:rPr lang="en-US" altLang="ko-KR" dirty="0"/>
              <a:t>Ex02_01.java</a:t>
            </a:r>
          </a:p>
          <a:p>
            <a:pPr lvl="1"/>
            <a:r>
              <a:rPr lang="ko-KR" altLang="en-US" dirty="0"/>
              <a:t>클래스의 이름은 첫 글자를 대문자로 하는 것이 좋다</a:t>
            </a:r>
            <a:r>
              <a:rPr lang="en-US" altLang="ko-KR" dirty="0"/>
              <a:t>. </a:t>
            </a:r>
            <a:r>
              <a:rPr lang="ko-KR" altLang="en-US" dirty="0"/>
              <a:t>이 장의 프로젝트 이름은 </a:t>
            </a:r>
            <a:r>
              <a:rPr lang="en-US" altLang="ko-KR" dirty="0"/>
              <a:t>Chapter02</a:t>
            </a:r>
            <a:r>
              <a:rPr lang="ko-KR" altLang="en-US" dirty="0"/>
              <a:t>이므로 현재 </a:t>
            </a:r>
            <a:r>
              <a:rPr lang="en-US" altLang="ko-KR" dirty="0"/>
              <a:t>Chapter02 </a:t>
            </a:r>
            <a:r>
              <a:rPr lang="ko-KR" altLang="en-US" dirty="0"/>
              <a:t>프로젝트 안에 </a:t>
            </a:r>
            <a:r>
              <a:rPr lang="en-US" altLang="ko-KR" dirty="0"/>
              <a:t>Ex02_01.java </a:t>
            </a:r>
            <a:r>
              <a:rPr lang="ko-KR" altLang="en-US" dirty="0"/>
              <a:t>소스코드 </a:t>
            </a:r>
            <a:r>
              <a:rPr lang="en-US" altLang="ko-KR" dirty="0"/>
              <a:t>1</a:t>
            </a:r>
            <a:r>
              <a:rPr lang="ko-KR" altLang="en-US" dirty="0"/>
              <a:t>개만 포함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Ex02_02.java, Ex02_03.java </a:t>
            </a:r>
            <a:r>
              <a:rPr lang="ko-KR" altLang="en-US" dirty="0"/>
              <a:t>등을 </a:t>
            </a:r>
            <a:r>
              <a:rPr lang="en-US" altLang="ko-KR" dirty="0"/>
              <a:t>Chapter02 </a:t>
            </a:r>
            <a:r>
              <a:rPr lang="ko-KR" altLang="en-US" dirty="0"/>
              <a:t>프로젝트에 추가 예정</a:t>
            </a:r>
            <a:endParaRPr lang="en-US" altLang="ko-KR" dirty="0"/>
          </a:p>
          <a:p>
            <a:pPr lvl="1"/>
            <a:r>
              <a:rPr lang="en-US" altLang="ko-KR" dirty="0"/>
              <a:t>‘public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)’</a:t>
            </a:r>
            <a:r>
              <a:rPr lang="ko-KR" altLang="en-US" dirty="0"/>
              <a:t> 체크는 입력 때마다 내용을 자동 완성하기 위함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(</a:t>
            </a:r>
            <a:r>
              <a:rPr lang="ko-KR" altLang="en-US" dirty="0"/>
              <a:t>체크하지 않을 경우 그 부분 직접 코딩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2-1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4613" y="3924055"/>
            <a:ext cx="1845205" cy="23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(9)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③ 오른쪽 코드 편집 창에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50</a:t>
            </a:r>
            <a:r>
              <a:rPr lang="ko-KR" altLang="en-US" dirty="0"/>
              <a:t>의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수행 프로그램 코딩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 descr="2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584" y="1223755"/>
            <a:ext cx="5535615" cy="54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(10)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④ 틀린 글자가 없는지 확인 후 메뉴의 </a:t>
            </a:r>
            <a:r>
              <a:rPr lang="en-US" altLang="ko-KR" dirty="0"/>
              <a:t>[File]-[Save All]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입력한 내용 저장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변수 </a:t>
            </a:r>
            <a:r>
              <a:rPr lang="en-US" altLang="ko-KR" dirty="0"/>
              <a:t>:</a:t>
            </a:r>
            <a:r>
              <a:rPr lang="ko-KR" altLang="en-US" dirty="0"/>
              <a:t> ‘값을 저장하는 그릇 또는 방’이라고 볼 수 있음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 descr="2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545" y="1741816"/>
            <a:ext cx="3420379" cy="2546188"/>
          </a:xfrm>
          <a:prstGeom prst="rect">
            <a:avLst/>
          </a:prstGeom>
        </p:spPr>
      </p:pic>
      <p:pic>
        <p:nvPicPr>
          <p:cNvPr id="5" name="그림 4" descr="2-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6864" y="3068960"/>
            <a:ext cx="5175575" cy="31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한마디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변수와 그릇의 차이</a:t>
            </a:r>
            <a:endParaRPr lang="en-US" altLang="ko-KR" dirty="0"/>
          </a:p>
          <a:p>
            <a:pPr lvl="1"/>
            <a:r>
              <a:rPr lang="ko-KR" altLang="en-US" dirty="0"/>
              <a:t>변수를 그릇에 비유하는 것이 유치해 보일 수 있겠지만 사실 크게 차이가 없다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변수와 그릇이 다른 점은 그릇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값인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50</a:t>
            </a:r>
            <a:r>
              <a:rPr lang="ko-KR" altLang="en-US" dirty="0"/>
              <a:t>이 없어지지 않고 그대로라는 것이다</a:t>
            </a:r>
            <a:r>
              <a:rPr lang="en-US" altLang="ko-KR" dirty="0"/>
              <a:t>(</a:t>
            </a:r>
            <a:r>
              <a:rPr lang="ko-KR" altLang="en-US" dirty="0"/>
              <a:t>그릇의 내용물이 물이라면 없어지겠지만</a:t>
            </a:r>
            <a:r>
              <a:rPr lang="en-US" altLang="ko-K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(11)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빌드</a:t>
            </a:r>
            <a:r>
              <a:rPr lang="en-US" altLang="ko-KR" dirty="0"/>
              <a:t>(=</a:t>
            </a:r>
            <a:r>
              <a:rPr lang="ko-KR" altLang="en-US" dirty="0"/>
              <a:t>컴파일</a:t>
            </a:r>
            <a:r>
              <a:rPr lang="en-US" altLang="ko-KR" dirty="0"/>
              <a:t>+</a:t>
            </a:r>
            <a:r>
              <a:rPr lang="ko-KR" altLang="en-US" dirty="0"/>
              <a:t>링크</a:t>
            </a:r>
            <a:r>
              <a:rPr lang="en-US" altLang="ko-KR" dirty="0"/>
              <a:t>)</a:t>
            </a:r>
          </a:p>
          <a:p>
            <a:pPr lvl="1">
              <a:buNone/>
            </a:pPr>
            <a:r>
              <a:rPr lang="ko-KR" altLang="en-US" dirty="0"/>
              <a:t>① 작성한 프로그램 </a:t>
            </a:r>
            <a:r>
              <a:rPr lang="ko-KR" altLang="en-US" dirty="0" err="1"/>
              <a:t>빌드</a:t>
            </a:r>
            <a:r>
              <a:rPr lang="en-US" altLang="ko-KR" dirty="0"/>
              <a:t>. </a:t>
            </a:r>
            <a:r>
              <a:rPr lang="ko-KR" altLang="en-US" dirty="0"/>
              <a:t>메뉴에서 </a:t>
            </a:r>
            <a:r>
              <a:rPr lang="en-US" altLang="ko-KR" dirty="0"/>
              <a:t>[Project]-[Build All]</a:t>
            </a:r>
            <a:r>
              <a:rPr lang="ko-KR" altLang="en-US" dirty="0"/>
              <a:t> 선택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2" y="1853825"/>
            <a:ext cx="7842633" cy="21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(12)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② 아래쪽의 </a:t>
            </a:r>
            <a:r>
              <a:rPr lang="en-US" altLang="ko-KR" dirty="0"/>
              <a:t>[Problems] </a:t>
            </a:r>
            <a:r>
              <a:rPr lang="ko-KR" altLang="en-US" dirty="0"/>
              <a:t>탭 클릭했을 때 특별한 오류 메시지가 없다면 코드에 오류가 없다는 의미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r>
              <a:rPr lang="ko-KR" altLang="en-US" dirty="0"/>
              <a:t>③ 만약 실패가 나오면 소스코드에서 틀린 부분을 수정하고 다시 </a:t>
            </a:r>
            <a:r>
              <a:rPr lang="ko-KR" altLang="en-US" dirty="0" err="1"/>
              <a:t>빌드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5" y="1673805"/>
            <a:ext cx="7665854" cy="16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실무에서 </a:t>
            </a:r>
            <a:r>
              <a:rPr lang="en-US" altLang="ko-KR" dirty="0"/>
              <a:t>JAVA</a:t>
            </a:r>
            <a:r>
              <a:rPr lang="ko-KR" altLang="en-US" dirty="0"/>
              <a:t>를 개발할 때는 전용 툴</a:t>
            </a:r>
            <a:r>
              <a:rPr lang="en-US" altLang="ko-KR" dirty="0"/>
              <a:t>(tool)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JAVA </a:t>
            </a:r>
            <a:r>
              <a:rPr lang="ko-KR" altLang="en-US" dirty="0"/>
              <a:t>개발 툴 중에서도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r>
              <a:rPr lang="ko-KR" altLang="en-US" dirty="0"/>
              <a:t>가 가장 많이 사용</a:t>
            </a:r>
            <a:endParaRPr lang="en-US" altLang="ko-KR" dirty="0"/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/>
              <a:t>프로그램을 작성하도록 도와주는 편리하고 강력한 기능 많이 가지고 있으며 무료</a:t>
            </a:r>
            <a:r>
              <a:rPr lang="en-US" altLang="ko-KR" dirty="0"/>
              <a:t>. </a:t>
            </a:r>
            <a:r>
              <a:rPr lang="ko-KR" altLang="en-US" dirty="0"/>
              <a:t>사용법도 어렵지 않아서 대부분의 </a:t>
            </a:r>
            <a:r>
              <a:rPr lang="en-US" altLang="ko-KR" dirty="0"/>
              <a:t>JAVA </a:t>
            </a:r>
            <a:r>
              <a:rPr lang="ko-KR" altLang="en-US" dirty="0"/>
              <a:t>프로그래머가 이용하는 개발 툴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5" name="그림 4" descr="2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90" y="2393885"/>
            <a:ext cx="5040560" cy="41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02 JAVA </a:t>
            </a:r>
            <a:r>
              <a:rPr lang="ko-KR" altLang="en-US" dirty="0"/>
              <a:t>프로그램 작성</a:t>
            </a:r>
            <a:r>
              <a:rPr lang="en-US" altLang="ko-KR" dirty="0"/>
              <a:t>(13)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</a:t>
            </a:r>
            <a:r>
              <a:rPr lang="en-US" altLang="ko-KR" dirty="0"/>
              <a:t>[Ctrl]+[F11] </a:t>
            </a:r>
            <a:r>
              <a:rPr lang="ko-KR" altLang="en-US" dirty="0"/>
              <a:t>눌러 실행</a:t>
            </a:r>
            <a:r>
              <a:rPr lang="en-US" altLang="ko-KR" dirty="0"/>
              <a:t>. </a:t>
            </a:r>
            <a:r>
              <a:rPr lang="ko-KR" altLang="en-US" dirty="0"/>
              <a:t>아래쪽의 </a:t>
            </a:r>
            <a:r>
              <a:rPr lang="en-US" altLang="ko-KR" dirty="0"/>
              <a:t>[Console] </a:t>
            </a:r>
            <a:r>
              <a:rPr lang="ko-KR" altLang="en-US" dirty="0"/>
              <a:t>탭에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나누기의 결과 확인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258870"/>
            <a:ext cx="7943987" cy="19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한마디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실행 방법 </a:t>
            </a:r>
            <a:endParaRPr lang="en-US" altLang="ko-KR" dirty="0"/>
          </a:p>
          <a:p>
            <a:pPr lvl="1"/>
            <a:r>
              <a:rPr lang="ko-KR" altLang="en-US" dirty="0"/>
              <a:t>프로젝트를 실행하는 방법은 다음과 같이 네 가지가 있는데 어떤 방법을 사용해도 된다</a:t>
            </a:r>
            <a:r>
              <a:rPr lang="en-US" altLang="ko-KR" dirty="0"/>
              <a:t>.</a:t>
            </a:r>
          </a:p>
          <a:p>
            <a:pPr lvl="2">
              <a:buNone/>
            </a:pPr>
            <a:r>
              <a:rPr lang="ko-KR" altLang="en-US" dirty="0"/>
              <a:t>❶ </a:t>
            </a:r>
            <a:r>
              <a:rPr lang="en-US" altLang="ko-KR" dirty="0"/>
              <a:t>[Ctrl]+[F11]</a:t>
            </a:r>
            <a:r>
              <a:rPr lang="ko-KR" altLang="en-US" dirty="0"/>
              <a:t> 누르기</a:t>
            </a:r>
            <a:endParaRPr lang="en-US" altLang="ko-KR" dirty="0"/>
          </a:p>
          <a:p>
            <a:pPr lvl="2">
              <a:buNone/>
            </a:pPr>
            <a:r>
              <a:rPr lang="ko-KR" altLang="en-US" dirty="0"/>
              <a:t>❷ </a:t>
            </a:r>
            <a:r>
              <a:rPr lang="ko-KR" altLang="en-US" dirty="0" err="1"/>
              <a:t>이클립스</a:t>
            </a:r>
            <a:r>
              <a:rPr lang="ko-KR" altLang="en-US" dirty="0"/>
              <a:t> 메뉴의 </a:t>
            </a:r>
            <a:r>
              <a:rPr lang="en-US" altLang="ko-KR" dirty="0"/>
              <a:t>[Run]-[Run] </a:t>
            </a:r>
            <a:r>
              <a:rPr lang="ko-KR" altLang="en-US" dirty="0"/>
              <a:t>선택하기</a:t>
            </a:r>
            <a:endParaRPr lang="en-US" altLang="ko-KR" dirty="0"/>
          </a:p>
          <a:p>
            <a:pPr lvl="2">
              <a:buNone/>
            </a:pPr>
            <a:r>
              <a:rPr lang="ko-KR" altLang="en-US" dirty="0"/>
              <a:t>❸ </a:t>
            </a:r>
            <a:r>
              <a:rPr lang="ko-KR" altLang="en-US" dirty="0" err="1"/>
              <a:t>이클립스</a:t>
            </a:r>
            <a:r>
              <a:rPr lang="ko-KR" altLang="en-US" dirty="0"/>
              <a:t> 아이콘 중 </a:t>
            </a:r>
            <a:r>
              <a:rPr lang="en-US" altLang="ko-KR" dirty="0"/>
              <a:t>[Run] </a:t>
            </a:r>
            <a:r>
              <a:rPr lang="ko-KR" altLang="en-US" dirty="0"/>
              <a:t>아이콘 클릭하기</a:t>
            </a:r>
            <a:endParaRPr lang="en-US" altLang="ko-KR" dirty="0"/>
          </a:p>
          <a:p>
            <a:pPr lvl="2">
              <a:buNone/>
            </a:pPr>
            <a:r>
              <a:rPr lang="ko-KR" altLang="en-US" dirty="0"/>
              <a:t>❹ 명령 프롬프트에서 </a:t>
            </a:r>
            <a:r>
              <a:rPr lang="en-US" altLang="ko-KR" dirty="0"/>
              <a:t>C:\CookJava\</a:t>
            </a:r>
            <a:r>
              <a:rPr lang="ko-KR" altLang="en-US" dirty="0"/>
              <a:t>프로젝트이름</a:t>
            </a:r>
            <a:r>
              <a:rPr lang="en-US" altLang="ko-KR" dirty="0"/>
              <a:t>\bin\ </a:t>
            </a:r>
            <a:r>
              <a:rPr lang="ko-KR" altLang="en-US" dirty="0"/>
              <a:t>폴더로 이동하여 ‘</a:t>
            </a:r>
            <a:r>
              <a:rPr lang="en-US" altLang="ko-KR" dirty="0"/>
              <a:t>Java </a:t>
            </a:r>
            <a:r>
              <a:rPr lang="ko-KR" altLang="en-US" dirty="0"/>
              <a:t>클래스이름’</a:t>
            </a:r>
            <a:r>
              <a:rPr lang="ko-KR" altLang="en-US" dirty="0" err="1"/>
              <a:t>으로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한마디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폴더</a:t>
            </a:r>
            <a:endParaRPr lang="en-US" altLang="ko-KR" dirty="0"/>
          </a:p>
          <a:p>
            <a:pPr lvl="1"/>
            <a:r>
              <a:rPr lang="ko-KR" altLang="en-US" dirty="0" err="1"/>
              <a:t>이클립스로</a:t>
            </a:r>
            <a:r>
              <a:rPr lang="ko-KR" altLang="en-US" dirty="0"/>
              <a:t> 생성한 프로젝트 폴더를 확인해보면 </a:t>
            </a:r>
            <a:r>
              <a:rPr lang="en-US" altLang="ko-KR" dirty="0"/>
              <a:t>Chapter02 </a:t>
            </a:r>
            <a:r>
              <a:rPr lang="ko-KR" altLang="en-US" dirty="0"/>
              <a:t>프로젝트는 </a:t>
            </a:r>
            <a:r>
              <a:rPr lang="en-US" altLang="ko-KR" dirty="0"/>
              <a:t>C:\CookJava\Chapter02\ </a:t>
            </a:r>
            <a:r>
              <a:rPr lang="ko-KR" altLang="en-US" dirty="0"/>
              <a:t>폴더 안에 관련된 파일이 모두 들어감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코드는 프로젝트 폴더의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폴더에 들어가고</a:t>
            </a:r>
            <a:r>
              <a:rPr lang="en-US" altLang="ko-KR" dirty="0"/>
              <a:t>, </a:t>
            </a:r>
            <a:r>
              <a:rPr lang="ko-KR" altLang="en-US" dirty="0" err="1"/>
              <a:t>컴파일된</a:t>
            </a:r>
            <a:r>
              <a:rPr lang="ko-KR" altLang="en-US" dirty="0"/>
              <a:t> 결과인 바이트코드에 해당하는 *</a:t>
            </a:r>
            <a:r>
              <a:rPr lang="en-US" altLang="ko-KR" dirty="0"/>
              <a:t>.class </a:t>
            </a:r>
            <a:r>
              <a:rPr lang="ko-KR" altLang="en-US" dirty="0"/>
              <a:t>파일은 </a:t>
            </a:r>
            <a:r>
              <a:rPr lang="en-US" altLang="ko-KR" dirty="0"/>
              <a:t>bin </a:t>
            </a:r>
            <a:r>
              <a:rPr lang="ko-KR" altLang="en-US" dirty="0"/>
              <a:t>폴더에 들어감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4" y="2889638"/>
            <a:ext cx="5283199" cy="2158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15" y="4104075"/>
            <a:ext cx="4995556" cy="19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값을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en-US" altLang="ko-KR" dirty="0"/>
              <a:t>Scanner </a:t>
            </a:r>
            <a:r>
              <a:rPr lang="ko-KR" altLang="en-US" dirty="0"/>
              <a:t>클래스 </a:t>
            </a:r>
            <a:endParaRPr lang="en-US" altLang="ko-KR" dirty="0"/>
          </a:p>
          <a:p>
            <a:pPr lvl="1"/>
            <a:r>
              <a:rPr lang="ko-KR" altLang="en-US" dirty="0"/>
              <a:t>변수 내용을 매번 미리 입력해두는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2-1]</a:t>
            </a:r>
            <a:r>
              <a:rPr lang="ko-KR" altLang="en-US" dirty="0"/>
              <a:t>과 달리 실행할 때마다 키보드로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r>
              <a:rPr lang="en-US" altLang="ko-KR" dirty="0"/>
              <a:t>Scanner </a:t>
            </a:r>
            <a:r>
              <a:rPr lang="ko-KR" altLang="en-US" dirty="0"/>
              <a:t>클래스를 활용하여 변수의 값을 </a:t>
            </a:r>
            <a:r>
              <a:rPr lang="ko-KR" altLang="en-US" dirty="0" err="1"/>
              <a:t>입력받도록</a:t>
            </a:r>
            <a:r>
              <a:rPr lang="ko-KR" altLang="en-US" dirty="0"/>
              <a:t> 프로그래밍 작성 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소스코드 새로 추가한 다음 코드를 통해 확인 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왼쪽 ‘</a:t>
            </a:r>
            <a:r>
              <a:rPr lang="en-US" altLang="ko-KR" dirty="0"/>
              <a:t>Package Explorer</a:t>
            </a:r>
            <a:r>
              <a:rPr lang="ko-KR" altLang="en-US" dirty="0"/>
              <a:t>’의 프로젝트 이름</a:t>
            </a:r>
            <a:r>
              <a:rPr lang="en-US" altLang="ko-KR" dirty="0"/>
              <a:t>(Chapter02) </a:t>
            </a:r>
            <a:r>
              <a:rPr lang="ko-KR" altLang="en-US" dirty="0"/>
              <a:t>아래 ‘</a:t>
            </a:r>
            <a:r>
              <a:rPr lang="en-US" altLang="ko-KR" dirty="0" err="1"/>
              <a:t>src</a:t>
            </a:r>
            <a:r>
              <a:rPr lang="ko-KR" altLang="en-US" dirty="0"/>
              <a:t>’ 폴더에서 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[New]-[Class]</a:t>
            </a:r>
            <a:r>
              <a:rPr lang="ko-KR" altLang="en-US" dirty="0"/>
              <a:t> 선택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746798"/>
            <a:ext cx="8116207" cy="23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</a:t>
            </a:r>
            <a:r>
              <a:rPr lang="ko-KR" altLang="en-US" spc="-150" dirty="0"/>
              <a:t>② </a:t>
            </a:r>
            <a:r>
              <a:rPr lang="ko-KR" altLang="en-US" dirty="0"/>
              <a:t>‘</a:t>
            </a:r>
            <a:r>
              <a:rPr lang="en-US" altLang="ko-KR" dirty="0"/>
              <a:t>Java Class</a:t>
            </a:r>
            <a:r>
              <a:rPr lang="ko-KR" altLang="en-US" dirty="0"/>
              <a:t>’ 창에서 ‘</a:t>
            </a:r>
            <a:r>
              <a:rPr lang="en-US" altLang="ko-KR" dirty="0"/>
              <a:t>Name</a:t>
            </a:r>
            <a:r>
              <a:rPr lang="ko-KR" altLang="en-US" dirty="0"/>
              <a:t>’에 </a:t>
            </a:r>
            <a:r>
              <a:rPr lang="en-US" altLang="ko-KR" dirty="0"/>
              <a:t>JAVA </a:t>
            </a:r>
            <a:r>
              <a:rPr lang="ko-KR" altLang="en-US" dirty="0"/>
              <a:t>소스코드의 이름 입력</a:t>
            </a:r>
            <a:r>
              <a:rPr lang="en-US" altLang="ko-KR" dirty="0"/>
              <a:t>(</a:t>
            </a:r>
            <a:r>
              <a:rPr lang="ko-KR" altLang="en-US" dirty="0"/>
              <a:t>‘</a:t>
            </a:r>
            <a:r>
              <a:rPr lang="en-US" altLang="ko-KR" dirty="0"/>
              <a:t>Ex02_02</a:t>
            </a:r>
            <a:r>
              <a:rPr lang="ko-KR" altLang="en-US" dirty="0"/>
              <a:t>’</a:t>
            </a:r>
            <a:r>
              <a:rPr lang="en-US" altLang="ko-KR" dirty="0"/>
              <a:t>),</a:t>
            </a:r>
            <a:r>
              <a:rPr lang="ko-KR" altLang="en-US" dirty="0"/>
              <a:t> 아래쪽의 ‘</a:t>
            </a:r>
            <a:r>
              <a:rPr lang="en-US" altLang="ko-KR" dirty="0"/>
              <a:t>public static void main(String[ ] </a:t>
            </a:r>
            <a:r>
              <a:rPr lang="en-US" altLang="ko-KR" dirty="0" err="1"/>
              <a:t>args</a:t>
            </a:r>
            <a:r>
              <a:rPr lang="en-US" altLang="ko-KR" dirty="0"/>
              <a:t>)’</a:t>
            </a:r>
            <a:r>
              <a:rPr lang="ko-KR" altLang="en-US" dirty="0"/>
              <a:t>에 체크하고 </a:t>
            </a:r>
            <a:r>
              <a:rPr lang="en-US" altLang="ko-KR" dirty="0"/>
              <a:t>[Finish]</a:t>
            </a:r>
            <a:r>
              <a:rPr lang="ko-KR" altLang="en-US" dirty="0"/>
              <a:t> 클릭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2" y="1628800"/>
            <a:ext cx="4614395" cy="47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③</a:t>
            </a:r>
            <a:r>
              <a:rPr lang="ko-KR" altLang="en-US" spc="-150" dirty="0"/>
              <a:t> </a:t>
            </a:r>
            <a:r>
              <a:rPr lang="ko-KR" altLang="en-US" dirty="0"/>
              <a:t>값을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en-US" altLang="ko-KR" dirty="0"/>
              <a:t>Scanner </a:t>
            </a:r>
            <a:r>
              <a:rPr lang="ko-KR" altLang="en-US" dirty="0"/>
              <a:t>클래스 활용</a:t>
            </a:r>
            <a:r>
              <a:rPr lang="en-US" altLang="ko-KR" dirty="0"/>
              <a:t>. [</a:t>
            </a:r>
            <a:r>
              <a:rPr lang="ko-KR" altLang="en-US" dirty="0"/>
              <a:t>실습 </a:t>
            </a:r>
            <a:r>
              <a:rPr lang="en-US" altLang="ko-KR" dirty="0"/>
              <a:t>2-1]</a:t>
            </a:r>
            <a:r>
              <a:rPr lang="ko-KR" altLang="en-US" dirty="0"/>
              <a:t>과 동일하게 코딩 후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2-1]</a:t>
            </a:r>
            <a:r>
              <a:rPr lang="ko-KR" altLang="en-US" dirty="0"/>
              <a:t>의 </a:t>
            </a:r>
            <a:r>
              <a:rPr lang="en-US" altLang="ko-KR" dirty="0"/>
              <a:t>8, 9</a:t>
            </a:r>
            <a:r>
              <a:rPr lang="ko-KR" altLang="en-US" dirty="0"/>
              <a:t>행을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</a:t>
            </a:r>
            <a:r>
              <a:rPr lang="ko-KR" altLang="en-US" dirty="0"/>
              <a:t>의 </a:t>
            </a:r>
            <a:r>
              <a:rPr lang="en-US" altLang="ko-KR" dirty="0"/>
              <a:t>9~11</a:t>
            </a:r>
            <a:r>
              <a:rPr lang="ko-KR" altLang="en-US" dirty="0"/>
              <a:t>행으로 수정</a:t>
            </a:r>
            <a:r>
              <a:rPr lang="en-US" altLang="ko-KR" dirty="0"/>
              <a:t>. Scanner</a:t>
            </a:r>
            <a:r>
              <a:rPr lang="ko-KR" altLang="en-US" dirty="0"/>
              <a:t>에 빨간 줄이 생김</a:t>
            </a:r>
            <a:r>
              <a:rPr lang="en-US" altLang="ko-KR" dirty="0"/>
              <a:t>. </a:t>
            </a:r>
            <a:r>
              <a:rPr lang="ko-KR" altLang="en-US" dirty="0"/>
              <a:t>이는 프로그램이 </a:t>
            </a:r>
            <a:r>
              <a:rPr lang="en-US" altLang="ko-KR" dirty="0"/>
              <a:t>Scanner</a:t>
            </a:r>
            <a:r>
              <a:rPr lang="ko-KR" altLang="en-US" dirty="0"/>
              <a:t>에 대해 이해하지 못하기 때문이므로 관련 패키지나 클래스를 임포트해야 한다</a:t>
            </a:r>
            <a:r>
              <a:rPr lang="en-US" altLang="ko-KR" dirty="0"/>
              <a:t>. 1</a:t>
            </a:r>
            <a:r>
              <a:rPr lang="ko-KR" altLang="en-US" dirty="0"/>
              <a:t>행을 직접 입력하거나 </a:t>
            </a:r>
            <a:r>
              <a:rPr lang="en-US" altLang="ko-KR" dirty="0"/>
              <a:t>[Ctrl]+[Shift]+[O]</a:t>
            </a:r>
            <a:r>
              <a:rPr lang="ko-KR" altLang="en-US" dirty="0"/>
              <a:t>를 누르면 자동으로 </a:t>
            </a:r>
            <a:r>
              <a:rPr lang="en-US" altLang="ko-KR" dirty="0"/>
              <a:t>1</a:t>
            </a:r>
            <a:r>
              <a:rPr lang="ko-KR" altLang="en-US" dirty="0"/>
              <a:t>행이 완성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8" name="그림 7" descr="실습2-2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575" y="2303875"/>
            <a:ext cx="4860643" cy="926649"/>
          </a:xfrm>
          <a:prstGeom prst="rect">
            <a:avLst/>
          </a:prstGeom>
        </p:spPr>
      </p:pic>
      <p:pic>
        <p:nvPicPr>
          <p:cNvPr id="9" name="그림 8" descr="실습2-2-2-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575" y="3248980"/>
            <a:ext cx="4860540" cy="3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④</a:t>
            </a:r>
            <a:r>
              <a:rPr lang="ko-KR" altLang="en-US" spc="-150" dirty="0"/>
              <a:t> </a:t>
            </a:r>
            <a:r>
              <a:rPr lang="en-US" altLang="ko-KR" dirty="0"/>
              <a:t>[Ctrl]+[F11]</a:t>
            </a:r>
            <a:r>
              <a:rPr lang="ko-KR" altLang="en-US" dirty="0"/>
              <a:t>을 눌러 동시에 </a:t>
            </a:r>
            <a:r>
              <a:rPr lang="ko-KR" altLang="en-US" dirty="0" err="1"/>
              <a:t>빌드</a:t>
            </a:r>
            <a:r>
              <a:rPr lang="ko-KR" altLang="en-US" dirty="0"/>
              <a:t> 및 실행</a:t>
            </a:r>
            <a:r>
              <a:rPr lang="en-US" altLang="ko-KR" dirty="0"/>
              <a:t>,</a:t>
            </a:r>
            <a:r>
              <a:rPr lang="ko-KR" altLang="en-US" dirty="0"/>
              <a:t> 아래쪽 </a:t>
            </a:r>
            <a:r>
              <a:rPr lang="en-US" altLang="ko-KR" dirty="0"/>
              <a:t>[Console]</a:t>
            </a:r>
            <a:r>
              <a:rPr lang="ko-KR" altLang="en-US" dirty="0"/>
              <a:t> 클릭</a:t>
            </a:r>
            <a:r>
              <a:rPr lang="en-US" altLang="ko-KR" dirty="0"/>
              <a:t>,</a:t>
            </a:r>
            <a:r>
              <a:rPr lang="ko-KR" altLang="en-US" dirty="0"/>
              <a:t> 커서만 깜박이는 것 확인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" y="1664381"/>
            <a:ext cx="7996269" cy="18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(5)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⑤</a:t>
            </a:r>
            <a:r>
              <a:rPr lang="ko-KR" altLang="en-US" spc="-150" dirty="0"/>
              <a:t> </a:t>
            </a:r>
            <a:r>
              <a:rPr lang="ko-KR" altLang="en-US" dirty="0"/>
              <a:t>숫자 하나를 입력하고 </a:t>
            </a:r>
            <a:r>
              <a:rPr lang="en-US" altLang="ko-KR" dirty="0"/>
              <a:t>[Enter] </a:t>
            </a:r>
            <a:r>
              <a:rPr lang="ko-KR" altLang="en-US" dirty="0"/>
              <a:t>누름</a:t>
            </a:r>
            <a:r>
              <a:rPr lang="en-US" altLang="ko-KR" dirty="0"/>
              <a:t>, </a:t>
            </a:r>
            <a:r>
              <a:rPr lang="ko-KR" altLang="en-US" dirty="0"/>
              <a:t>다시 숫자 하나를 입력하고 </a:t>
            </a:r>
            <a:r>
              <a:rPr lang="en-US" altLang="ko-KR" dirty="0"/>
              <a:t>[Enter]</a:t>
            </a:r>
            <a:r>
              <a:rPr lang="ko-KR" altLang="en-US" dirty="0"/>
              <a:t> 누름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335333"/>
            <a:ext cx="7972057" cy="21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(6)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⑥</a:t>
            </a:r>
            <a:r>
              <a:rPr lang="ko-KR" altLang="en-US" spc="-150" dirty="0"/>
              <a:t> </a:t>
            </a:r>
            <a:r>
              <a:rPr lang="ko-KR" altLang="en-US" dirty="0"/>
              <a:t>좀 더 쉬운 방법으로 클래스 추가하기</a:t>
            </a:r>
            <a:r>
              <a:rPr lang="en-US" altLang="ko-KR" dirty="0"/>
              <a:t>. </a:t>
            </a:r>
            <a:r>
              <a:rPr lang="ko-KR" altLang="en-US" dirty="0"/>
              <a:t>앞의 </a:t>
            </a:r>
            <a:r>
              <a:rPr lang="en-US" altLang="ko-KR" dirty="0"/>
              <a:t>Ex02_02.java</a:t>
            </a:r>
            <a:r>
              <a:rPr lang="ko-KR" altLang="en-US" dirty="0"/>
              <a:t> 복사하여 </a:t>
            </a:r>
            <a:r>
              <a:rPr lang="en-US" altLang="ko-KR" dirty="0"/>
              <a:t>Ex02_03.java</a:t>
            </a:r>
            <a:r>
              <a:rPr lang="ko-KR" altLang="en-US" dirty="0"/>
              <a:t> 만든 다음 수정</a:t>
            </a:r>
            <a:r>
              <a:rPr lang="en-US" altLang="ko-KR" dirty="0"/>
              <a:t>. </a:t>
            </a:r>
            <a:r>
              <a:rPr lang="ko-KR" altLang="en-US" dirty="0"/>
              <a:t>왼쪽 ‘</a:t>
            </a:r>
            <a:r>
              <a:rPr lang="en-US" altLang="ko-KR" dirty="0"/>
              <a:t>Package Explorer</a:t>
            </a:r>
            <a:r>
              <a:rPr lang="ko-KR" altLang="en-US" dirty="0"/>
              <a:t>’의 ‘</a:t>
            </a:r>
            <a:r>
              <a:rPr lang="en-US" altLang="ko-KR" dirty="0"/>
              <a:t>Ex02_02.java</a:t>
            </a:r>
            <a:r>
              <a:rPr lang="ko-KR" altLang="en-US" dirty="0"/>
              <a:t>’에서 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[Copy]</a:t>
            </a:r>
            <a:r>
              <a:rPr lang="ko-KR" altLang="en-US" dirty="0"/>
              <a:t> 선택하여 복사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05" y="1988840"/>
            <a:ext cx="7708219" cy="37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(7)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⑦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Package Explorer</a:t>
            </a:r>
            <a:r>
              <a:rPr lang="ko-KR" altLang="en-US" dirty="0"/>
              <a:t>’의 ‘</a:t>
            </a:r>
            <a:r>
              <a:rPr lang="en-US" altLang="ko-KR" dirty="0" err="1"/>
              <a:t>src</a:t>
            </a:r>
            <a:r>
              <a:rPr lang="ko-KR" altLang="en-US" dirty="0"/>
              <a:t>’에서 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[Paste]</a:t>
            </a:r>
            <a:r>
              <a:rPr lang="ko-KR" altLang="en-US" dirty="0"/>
              <a:t> 선택</a:t>
            </a:r>
            <a:r>
              <a:rPr lang="en-US" altLang="ko-KR" dirty="0"/>
              <a:t>.</a:t>
            </a:r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새로운 이름으로 ‘</a:t>
            </a:r>
            <a:r>
              <a:rPr lang="en-US" altLang="ko-KR" dirty="0"/>
              <a:t>Ex02_03</a:t>
            </a:r>
            <a:r>
              <a:rPr lang="ko-KR" altLang="en-US" dirty="0"/>
              <a:t>’ 입력하고 </a:t>
            </a:r>
            <a:r>
              <a:rPr lang="en-US" altLang="ko-KR" dirty="0"/>
              <a:t>[OK]</a:t>
            </a:r>
            <a:r>
              <a:rPr lang="ko-KR" altLang="en-US" dirty="0"/>
              <a:t> 클릭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3" y="1673805"/>
            <a:ext cx="7933799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다운로드하고 설치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</a:t>
            </a:r>
            <a:r>
              <a:rPr lang="en-US" altLang="ko-KR" dirty="0"/>
              <a:t>http://www.eclipse.org/downloads/packages/release/2018-09/r/</a:t>
            </a:r>
            <a:r>
              <a:rPr lang="ko-KR" altLang="en-US" dirty="0"/>
              <a:t>에 접속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Eclipse IDE for Java Developers</a:t>
            </a:r>
            <a:r>
              <a:rPr lang="ko-KR" altLang="en-US" dirty="0"/>
              <a:t>’ 오른쪽의 </a:t>
            </a:r>
            <a:r>
              <a:rPr lang="en-US" altLang="ko-KR" dirty="0"/>
              <a:t>[64bit]</a:t>
            </a:r>
            <a:r>
              <a:rPr lang="ko-KR" altLang="en-US" dirty="0"/>
              <a:t> 클릭</a:t>
            </a:r>
            <a:r>
              <a:rPr lang="en-US" altLang="ko-KR" dirty="0"/>
              <a:t>. </a:t>
            </a:r>
            <a:r>
              <a:rPr lang="ko-KR" altLang="en-US" dirty="0" err="1"/>
              <a:t>미러사이트</a:t>
            </a:r>
            <a:r>
              <a:rPr lang="ko-KR" altLang="en-US" dirty="0"/>
              <a:t> 열리면 다운로드 모양의 아이콘 클릭하여 다운로드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r>
              <a:rPr lang="ko-KR" altLang="en-US" dirty="0"/>
              <a:t>② </a:t>
            </a:r>
            <a:r>
              <a:rPr lang="ko-KR" altLang="en-US" dirty="0" err="1"/>
              <a:t>다운로드한</a:t>
            </a:r>
            <a:r>
              <a:rPr lang="ko-KR" altLang="en-US" dirty="0"/>
              <a:t> 파일 이름은 </a:t>
            </a:r>
            <a:r>
              <a:rPr lang="en-US" altLang="ko-KR" dirty="0"/>
              <a:t>eclipse-java-2018-09-win32-x86_64.zip </a:t>
            </a:r>
            <a:r>
              <a:rPr lang="ko-KR" altLang="en-US" dirty="0"/>
              <a:t> </a:t>
            </a:r>
            <a:r>
              <a:rPr lang="en-US" altLang="ko-KR" dirty="0"/>
              <a:t>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5" y="2843935"/>
            <a:ext cx="4981317" cy="2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(8)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⑧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Package Explorer</a:t>
            </a:r>
            <a:r>
              <a:rPr lang="ko-KR" altLang="en-US" dirty="0"/>
              <a:t>’에서 </a:t>
            </a:r>
            <a:r>
              <a:rPr lang="en-US" altLang="ko-KR" dirty="0"/>
              <a:t>Ex02_03.java</a:t>
            </a:r>
            <a:r>
              <a:rPr lang="ko-KR" altLang="en-US" dirty="0"/>
              <a:t> 추가된 것 확인</a:t>
            </a:r>
            <a:r>
              <a:rPr lang="en-US" altLang="ko-KR" dirty="0"/>
              <a:t>. </a:t>
            </a:r>
            <a:r>
              <a:rPr lang="ko-KR" altLang="en-US" dirty="0" err="1"/>
              <a:t>더블클릭하여</a:t>
            </a:r>
            <a:r>
              <a:rPr lang="ko-KR" altLang="en-US" dirty="0"/>
              <a:t> 코드를 보면 클래스 이름도 </a:t>
            </a:r>
            <a:r>
              <a:rPr lang="en-US" altLang="ko-KR" dirty="0"/>
              <a:t>Ex02_03</a:t>
            </a:r>
            <a:r>
              <a:rPr lang="ko-KR" altLang="en-US" dirty="0"/>
              <a:t>으로 변경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" y="1628800"/>
            <a:ext cx="7820175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(9)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⑨</a:t>
            </a:r>
            <a:r>
              <a:rPr lang="ko-KR" altLang="en-US" spc="-150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행과 </a:t>
            </a:r>
            <a:r>
              <a:rPr lang="en-US" altLang="ko-KR" dirty="0"/>
              <a:t>12</a:t>
            </a:r>
            <a:r>
              <a:rPr lang="ko-KR" altLang="en-US" dirty="0"/>
              <a:t>행을 다음과 같이 수정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 descr="2-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595" y="1223755"/>
            <a:ext cx="6750750" cy="53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(10)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⑩</a:t>
            </a:r>
            <a:r>
              <a:rPr lang="ko-KR" altLang="en-US" spc="-150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[Ctrl]+[F11] </a:t>
            </a:r>
            <a:r>
              <a:rPr lang="ko-KR" altLang="en-US" dirty="0"/>
              <a:t>눌러 동시에 </a:t>
            </a:r>
            <a:r>
              <a:rPr lang="ko-KR" altLang="en-US" dirty="0" err="1"/>
              <a:t>빌드</a:t>
            </a:r>
            <a:r>
              <a:rPr lang="ko-KR" altLang="en-US" dirty="0"/>
              <a:t> 및 실행</a:t>
            </a:r>
            <a:r>
              <a:rPr lang="en-US" altLang="ko-KR" dirty="0"/>
              <a:t>. </a:t>
            </a:r>
            <a:r>
              <a:rPr lang="ko-KR" altLang="en-US" dirty="0"/>
              <a:t>화면에 계산할 값을 입력하라는 안내 문구가 뜨며</a:t>
            </a:r>
            <a:r>
              <a:rPr lang="en-US" altLang="ko-KR" dirty="0"/>
              <a:t>, </a:t>
            </a:r>
            <a:r>
              <a:rPr lang="ko-KR" altLang="en-US" dirty="0"/>
              <a:t>원하는 값 입력하여 계산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677745"/>
            <a:ext cx="8109001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저자 한마디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 err="1"/>
              <a:t>빌드</a:t>
            </a:r>
            <a:r>
              <a:rPr lang="en-US" altLang="ko-KR" dirty="0"/>
              <a:t>, </a:t>
            </a:r>
            <a:r>
              <a:rPr lang="ko-KR" altLang="en-US" dirty="0"/>
              <a:t>실행을 한 번에 하기</a:t>
            </a:r>
            <a:endParaRPr lang="en-US" altLang="ko-KR" dirty="0"/>
          </a:p>
          <a:p>
            <a:pPr lvl="1"/>
            <a:r>
              <a:rPr lang="ko-KR" altLang="en-US" dirty="0"/>
              <a:t>코드를 수정한 후 다시 실행하기 위해 </a:t>
            </a:r>
            <a:r>
              <a:rPr lang="en-US" altLang="ko-KR" dirty="0"/>
              <a:t>[Ctrl]+[F11]</a:t>
            </a:r>
            <a:r>
              <a:rPr lang="ko-KR" altLang="en-US" dirty="0"/>
              <a:t>을 누르면 변경된 코드를 저장할 것인지 묻는 대화 상자가 나타난다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아래쪽의 ‘</a:t>
            </a:r>
            <a:r>
              <a:rPr lang="en-US" altLang="ko-KR" dirty="0"/>
              <a:t>Always save resources before launching</a:t>
            </a:r>
            <a:r>
              <a:rPr lang="ko-KR" altLang="en-US" dirty="0"/>
              <a:t>’에 체크하고 </a:t>
            </a:r>
            <a:r>
              <a:rPr lang="en-US" altLang="ko-KR" dirty="0"/>
              <a:t>[OK]</a:t>
            </a:r>
            <a:r>
              <a:rPr lang="ko-KR" altLang="en-US" dirty="0"/>
              <a:t>를 클릭하면 이후에는 </a:t>
            </a:r>
            <a:r>
              <a:rPr lang="en-US" altLang="ko-KR" dirty="0"/>
              <a:t>[Ctrl]+[F11]</a:t>
            </a:r>
            <a:r>
              <a:rPr lang="ko-KR" altLang="en-US" dirty="0"/>
              <a:t>을 눌렀을 때 저장</a:t>
            </a:r>
            <a:r>
              <a:rPr lang="en-US" altLang="ko-KR" dirty="0"/>
              <a:t>, </a:t>
            </a:r>
            <a:r>
              <a:rPr lang="ko-KR" altLang="en-US" dirty="0" err="1"/>
              <a:t>빌드</a:t>
            </a:r>
            <a:r>
              <a:rPr lang="en-US" altLang="ko-KR" dirty="0"/>
              <a:t>, </a:t>
            </a:r>
            <a:r>
              <a:rPr lang="ko-KR" altLang="en-US" dirty="0"/>
              <a:t>실행이 한 번에 이루어진다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2-2-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576" y="2033845"/>
            <a:ext cx="3510390" cy="30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(11)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사용법 </a:t>
            </a:r>
            <a:endParaRPr lang="en-US" altLang="ko-KR" dirty="0"/>
          </a:p>
          <a:p>
            <a:pPr lvl="1">
              <a:buNone/>
            </a:pPr>
            <a:r>
              <a:rPr lang="ko-KR" altLang="en-US" dirty="0"/>
              <a:t>① 열려 있는 </a:t>
            </a:r>
            <a:r>
              <a:rPr lang="en-US" altLang="ko-KR" dirty="0"/>
              <a:t>JAVA </a:t>
            </a:r>
            <a:r>
              <a:rPr lang="ko-KR" altLang="en-US" dirty="0"/>
              <a:t>코드 창의 작은 </a:t>
            </a:r>
            <a:r>
              <a:rPr lang="en-US" altLang="ko-KR" dirty="0"/>
              <a:t>[×]</a:t>
            </a:r>
            <a:r>
              <a:rPr lang="ko-KR" altLang="en-US" dirty="0"/>
              <a:t> 눌러 소스 파일 닫기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80" y="1718810"/>
            <a:ext cx="7843197" cy="3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(12)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②</a:t>
            </a:r>
            <a:r>
              <a:rPr lang="ko-KR" altLang="en-US" spc="-150" dirty="0"/>
              <a:t> </a:t>
            </a:r>
            <a:r>
              <a:rPr lang="ko-KR" altLang="en-US" dirty="0"/>
              <a:t>다시 </a:t>
            </a:r>
            <a:r>
              <a:rPr lang="en-US" altLang="ko-KR" dirty="0"/>
              <a:t>JAVA </a:t>
            </a:r>
            <a:r>
              <a:rPr lang="ko-KR" altLang="en-US" dirty="0"/>
              <a:t>소스 파일을 열려면 ‘</a:t>
            </a:r>
            <a:r>
              <a:rPr lang="en-US" altLang="ko-KR" dirty="0"/>
              <a:t>Package Explorer</a:t>
            </a:r>
            <a:r>
              <a:rPr lang="ko-KR" altLang="en-US" dirty="0"/>
              <a:t>’에서 소스 파일 더블클릭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9" y="1216213"/>
            <a:ext cx="7899961" cy="30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(13)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③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Package Explorer</a:t>
            </a:r>
            <a:r>
              <a:rPr lang="ko-KR" altLang="en-US" dirty="0"/>
              <a:t>’에서 다른 소스 파일 </a:t>
            </a:r>
            <a:r>
              <a:rPr lang="ko-KR" altLang="en-US" dirty="0" err="1"/>
              <a:t>더블클릭하면</a:t>
            </a:r>
            <a:r>
              <a:rPr lang="ko-KR" altLang="en-US" dirty="0"/>
              <a:t> 여러 개가 탭으로 구분되어 열림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20" y="1245946"/>
            <a:ext cx="7897700" cy="31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(14)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④</a:t>
            </a:r>
            <a:r>
              <a:rPr lang="ko-KR" altLang="en-US" spc="-150" dirty="0"/>
              <a:t> </a:t>
            </a:r>
            <a:r>
              <a:rPr lang="ko-KR" altLang="en-US" dirty="0"/>
              <a:t>열려 있는 소스 파일을 한꺼번에 닫으려면 메뉴에서 </a:t>
            </a:r>
            <a:r>
              <a:rPr lang="en-US" altLang="ko-KR" dirty="0"/>
              <a:t>[File]-[Close All]</a:t>
            </a:r>
            <a:r>
              <a:rPr lang="ko-KR" altLang="en-US" dirty="0"/>
              <a:t> 선택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62" y="1268760"/>
            <a:ext cx="7856807" cy="25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(15)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⑤</a:t>
            </a:r>
            <a:r>
              <a:rPr lang="ko-KR" altLang="en-US" spc="-150" dirty="0"/>
              <a:t> </a:t>
            </a:r>
            <a:r>
              <a:rPr lang="ko-KR" altLang="en-US" dirty="0"/>
              <a:t>프로젝트 자체를 닫으려면 ‘</a:t>
            </a:r>
            <a:r>
              <a:rPr lang="en-US" altLang="ko-KR" dirty="0"/>
              <a:t>Package Explorer</a:t>
            </a:r>
            <a:r>
              <a:rPr lang="ko-KR" altLang="en-US" dirty="0"/>
              <a:t>’의 프로젝트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Chapter02)</a:t>
            </a:r>
            <a:r>
              <a:rPr lang="ko-KR" altLang="en-US" dirty="0"/>
              <a:t>에서 마우스 오른쪽 버튼 클릭하여 </a:t>
            </a:r>
            <a:r>
              <a:rPr lang="en-US" altLang="ko-KR" dirty="0"/>
              <a:t>[Close Project]</a:t>
            </a:r>
            <a:r>
              <a:rPr lang="ko-KR" altLang="en-US" dirty="0"/>
              <a:t> 선택</a:t>
            </a:r>
            <a:r>
              <a:rPr lang="en-US" altLang="ko-KR" dirty="0"/>
              <a:t>. </a:t>
            </a:r>
            <a:r>
              <a:rPr lang="ko-KR" altLang="en-US" dirty="0"/>
              <a:t>프로젝트 아이콘이 닫힌 모양으로 바뀜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583794"/>
            <a:ext cx="7239023" cy="46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(16)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⑥</a:t>
            </a:r>
            <a:r>
              <a:rPr lang="ko-KR" altLang="en-US" spc="-150" dirty="0"/>
              <a:t> </a:t>
            </a:r>
            <a:r>
              <a:rPr lang="ko-KR" altLang="en-US" dirty="0"/>
              <a:t>다시 프로젝트를 열려면 ‘</a:t>
            </a:r>
            <a:r>
              <a:rPr lang="en-US" altLang="ko-KR" dirty="0"/>
              <a:t>Package Explorer</a:t>
            </a:r>
            <a:r>
              <a:rPr lang="ko-KR" altLang="en-US" dirty="0"/>
              <a:t>’에서 닫힌 프로젝트를 더블클릭 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3" y="1313765"/>
            <a:ext cx="7978719" cy="22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저자 한마디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5985665"/>
          </a:xfr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 err="1"/>
              <a:t>이클립스는</a:t>
            </a:r>
            <a:r>
              <a:rPr lang="ko-KR" altLang="en-US" dirty="0"/>
              <a:t> 다양한 언어의 프로그래밍을 지원하는</a:t>
            </a:r>
            <a:r>
              <a:rPr lang="en-US" altLang="ko-KR" dirty="0"/>
              <a:t> </a:t>
            </a:r>
            <a:r>
              <a:rPr lang="ko-KR" altLang="en-US" dirty="0"/>
              <a:t>세계적으로 널리 사용되는 통합 개발 환경으로</a:t>
            </a:r>
            <a:r>
              <a:rPr lang="en-US" altLang="ko-KR" dirty="0"/>
              <a:t> JAVA </a:t>
            </a:r>
            <a:r>
              <a:rPr lang="ko-KR" altLang="en-US" dirty="0"/>
              <a:t>언어 및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개발에 필수 도구</a:t>
            </a:r>
            <a:endParaRPr lang="en-US" altLang="ko-KR" dirty="0"/>
          </a:p>
          <a:p>
            <a:pPr lvl="1"/>
            <a:r>
              <a:rPr lang="ko-KR" altLang="en-US" dirty="0" err="1"/>
              <a:t>이클립스는</a:t>
            </a:r>
            <a:r>
              <a:rPr lang="ko-KR" altLang="en-US" dirty="0"/>
              <a:t> 오픈 소스로 공개되어 라이선스 비용을 지불하지 않고 무료 사용</a:t>
            </a:r>
            <a:r>
              <a:rPr lang="en-US" altLang="ko-KR" dirty="0"/>
              <a:t>. </a:t>
            </a:r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4.9</a:t>
            </a:r>
            <a:r>
              <a:rPr lang="ko-KR" altLang="en-US" dirty="0"/>
              <a:t>부터 </a:t>
            </a:r>
            <a:r>
              <a:rPr lang="en-US" altLang="ko-KR" dirty="0"/>
              <a:t>Java 11 </a:t>
            </a:r>
            <a:r>
              <a:rPr lang="ko-KR" altLang="en-US" dirty="0"/>
              <a:t>지원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73" y="2528900"/>
            <a:ext cx="3709248" cy="41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(17)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⑦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Package Explorer</a:t>
            </a:r>
            <a:r>
              <a:rPr lang="ko-KR" altLang="en-US" dirty="0"/>
              <a:t>’에서 프로젝트를 완전히 제거하려면 ‘</a:t>
            </a:r>
            <a:r>
              <a:rPr lang="en-US" altLang="ko-KR" dirty="0"/>
              <a:t>Package Explorer</a:t>
            </a:r>
            <a:r>
              <a:rPr lang="ko-KR" altLang="en-US" dirty="0"/>
              <a:t>’의 프로젝트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Chapter02)</a:t>
            </a:r>
            <a:r>
              <a:rPr lang="ko-KR" altLang="en-US" dirty="0"/>
              <a:t>에서 마우스 오른쪽 버튼을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[Delete]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[Ok]</a:t>
            </a:r>
            <a:r>
              <a:rPr lang="ko-KR" altLang="en-US" dirty="0"/>
              <a:t> 클릭</a:t>
            </a:r>
            <a:r>
              <a:rPr lang="en-US" altLang="ko-KR" dirty="0"/>
              <a:t>. </a:t>
            </a:r>
            <a:r>
              <a:rPr lang="ko-KR" altLang="en-US" dirty="0"/>
              <a:t>이때 ‘</a:t>
            </a:r>
            <a:r>
              <a:rPr lang="en-US" altLang="ko-KR" dirty="0"/>
              <a:t>Delete project contents on disk (cannot be undone)’</a:t>
            </a:r>
            <a:r>
              <a:rPr lang="ko-KR" altLang="en-US" dirty="0"/>
              <a:t>에 체크하면 프로젝트와 소스 파일이 완전히 삭제되므로 특별한 경우가 아니라면 체크하지 않도록 주의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9" y="2309663"/>
            <a:ext cx="7888449" cy="39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(18)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⑧</a:t>
            </a:r>
            <a:r>
              <a:rPr lang="ko-KR" altLang="en-US" spc="-150" dirty="0"/>
              <a:t> </a:t>
            </a:r>
            <a:r>
              <a:rPr lang="ko-KR" altLang="en-US" dirty="0"/>
              <a:t>닫은 프로젝트를 다시 가져오려면 ‘</a:t>
            </a:r>
            <a:r>
              <a:rPr lang="en-US" altLang="ko-KR" dirty="0"/>
              <a:t>Package Explorer</a:t>
            </a:r>
            <a:r>
              <a:rPr lang="ko-KR" altLang="en-US" dirty="0"/>
              <a:t>’의 빈 곳에서 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[Import]</a:t>
            </a:r>
            <a:r>
              <a:rPr lang="ko-KR" altLang="en-US" dirty="0"/>
              <a:t> 선택</a:t>
            </a:r>
            <a:r>
              <a:rPr lang="en-US" altLang="ko-KR" dirty="0"/>
              <a:t>, ‘Import</a:t>
            </a:r>
            <a:r>
              <a:rPr lang="ko-KR" altLang="en-US" dirty="0"/>
              <a:t>’ 창에서 </a:t>
            </a:r>
            <a:r>
              <a:rPr lang="en-US" altLang="ko-KR" dirty="0"/>
              <a:t>[General]-[Existing Projects into Workspace]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[Next]</a:t>
            </a:r>
            <a:r>
              <a:rPr lang="ko-KR" altLang="en-US" dirty="0"/>
              <a:t> 클릭 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4" y="1988840"/>
            <a:ext cx="8018954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(19)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⑨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Import Projects</a:t>
            </a:r>
            <a:r>
              <a:rPr lang="ko-KR" altLang="en-US" dirty="0"/>
              <a:t>’에서 ‘</a:t>
            </a:r>
            <a:r>
              <a:rPr lang="en-US" altLang="ko-KR" dirty="0"/>
              <a:t>Select root directory</a:t>
            </a:r>
            <a:r>
              <a:rPr lang="ko-KR" altLang="en-US" dirty="0"/>
              <a:t>’ 부분의 </a:t>
            </a:r>
            <a:r>
              <a:rPr lang="en-US" altLang="ko-KR" dirty="0"/>
              <a:t>[Browse...]</a:t>
            </a:r>
            <a:r>
              <a:rPr lang="ko-KR" altLang="en-US" dirty="0"/>
              <a:t> 클릭</a:t>
            </a:r>
            <a:r>
              <a:rPr lang="en-US" altLang="ko-KR" dirty="0"/>
              <a:t>,</a:t>
            </a:r>
            <a:r>
              <a:rPr lang="ko-KR" altLang="en-US" dirty="0"/>
              <a:t> 가져오고자 하는 프로젝트의 폴더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C:\CookJava\Chapter02)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[Finish]</a:t>
            </a:r>
            <a:r>
              <a:rPr lang="ko-KR" altLang="en-US" dirty="0"/>
              <a:t> 클릭</a:t>
            </a:r>
            <a:r>
              <a:rPr lang="en-US" altLang="ko-KR" dirty="0"/>
              <a:t>. </a:t>
            </a:r>
            <a:r>
              <a:rPr lang="ko-KR" altLang="en-US" dirty="0"/>
              <a:t>선택한 프로젝트가 ‘</a:t>
            </a:r>
            <a:r>
              <a:rPr lang="en-US" altLang="ko-KR" dirty="0"/>
              <a:t>Package Explorer</a:t>
            </a:r>
            <a:r>
              <a:rPr lang="ko-KR" altLang="en-US" dirty="0"/>
              <a:t>’에 다시 나타남 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988841"/>
            <a:ext cx="6093715" cy="3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(20)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⑩</a:t>
            </a:r>
            <a:r>
              <a:rPr lang="ko-KR" altLang="en-US" spc="-150" dirty="0"/>
              <a:t> </a:t>
            </a:r>
            <a:r>
              <a:rPr lang="ko-KR" altLang="en-US" dirty="0"/>
              <a:t>아래쪽 ‘</a:t>
            </a:r>
            <a:r>
              <a:rPr lang="en-US" altLang="ko-KR" dirty="0"/>
              <a:t>Console’ </a:t>
            </a:r>
            <a:r>
              <a:rPr lang="ko-KR" altLang="en-US" dirty="0"/>
              <a:t>창의 결과를 깨끗이 지우려면 ‘</a:t>
            </a:r>
            <a:r>
              <a:rPr lang="en-US" altLang="ko-KR" dirty="0"/>
              <a:t>Remove Launch’</a:t>
            </a:r>
            <a:r>
              <a:rPr lang="ko-KR" altLang="en-US" dirty="0"/>
              <a:t>나 ‘</a:t>
            </a:r>
            <a:r>
              <a:rPr lang="en-US" altLang="ko-KR" dirty="0"/>
              <a:t>Remove All Terminated Launches’ </a:t>
            </a:r>
            <a:r>
              <a:rPr lang="ko-KR" altLang="en-US" dirty="0"/>
              <a:t>아이콘 클릭 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629116"/>
            <a:ext cx="8057170" cy="23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03 </a:t>
            </a:r>
            <a:r>
              <a:rPr lang="ko-KR" altLang="en-US" dirty="0"/>
              <a:t>계산기 프로그램</a:t>
            </a:r>
            <a:r>
              <a:rPr lang="en-US" altLang="ko-KR" dirty="0"/>
              <a:t>(21)</a:t>
            </a:r>
            <a:r>
              <a:rPr lang="ko-KR" altLang="en-US" dirty="0"/>
              <a:t> 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None/>
            </a:pPr>
            <a:r>
              <a:rPr lang="ko-KR" altLang="en-US" dirty="0"/>
              <a:t> ⑪</a:t>
            </a:r>
            <a:r>
              <a:rPr lang="ko-KR" altLang="en-US" spc="-150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Package Explorer</a:t>
            </a:r>
            <a:r>
              <a:rPr lang="ko-KR" altLang="en-US" dirty="0"/>
              <a:t>’에서는 여러 개의 프로젝트를 생성하거나 가져오기 하여 사용 가능     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spc="-150" dirty="0"/>
          </a:p>
          <a:p>
            <a:pPr lvl="1"/>
            <a:endParaRPr lang="en-US" altLang="ko-KR" spc="-1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296923"/>
            <a:ext cx="7645406" cy="39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5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0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③ 파일 탐색기 실행하여 </a:t>
            </a:r>
            <a:r>
              <a:rPr lang="ko-KR" altLang="en-US" dirty="0" err="1"/>
              <a:t>다운로드한</a:t>
            </a:r>
            <a:r>
              <a:rPr lang="ko-KR" altLang="en-US" dirty="0"/>
              <a:t> 파일 선택</a:t>
            </a:r>
            <a:r>
              <a:rPr lang="en-US" altLang="ko-KR" dirty="0"/>
              <a:t>, </a:t>
            </a:r>
            <a:r>
              <a:rPr lang="ko-KR" altLang="en-US" dirty="0"/>
              <a:t>마우스 오른쪽 버튼 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압축 풀기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4" y="1268759"/>
            <a:ext cx="7312447" cy="3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④ 압축이 풀린 폴더 안의 ‘</a:t>
            </a:r>
            <a:r>
              <a:rPr lang="en-US" altLang="ko-KR" dirty="0"/>
              <a:t>eclipse</a:t>
            </a:r>
            <a:r>
              <a:rPr lang="ko-KR" altLang="en-US" dirty="0"/>
              <a:t>’ 폴더를 통째로 </a:t>
            </a:r>
            <a:r>
              <a:rPr lang="en-US" altLang="ko-KR" dirty="0"/>
              <a:t>C:\ </a:t>
            </a:r>
            <a:r>
              <a:rPr lang="ko-KR" altLang="en-US" dirty="0"/>
              <a:t>폴더로 옮기면 </a:t>
            </a:r>
            <a:r>
              <a:rPr lang="en-US" altLang="ko-KR" dirty="0"/>
              <a:t>C:\eclipse\eclipse.exe </a:t>
            </a:r>
            <a:r>
              <a:rPr lang="ko-KR" altLang="en-US" dirty="0"/>
              <a:t>파일 보임</a:t>
            </a:r>
            <a:r>
              <a:rPr lang="en-US" altLang="ko-KR" dirty="0"/>
              <a:t>(</a:t>
            </a:r>
            <a:r>
              <a:rPr lang="ko-KR" altLang="en-US" dirty="0"/>
              <a:t>이것이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 파일</a:t>
            </a:r>
            <a:r>
              <a:rPr lang="en-US" altLang="ko-KR" dirty="0"/>
              <a:t>). </a:t>
            </a:r>
            <a:r>
              <a:rPr lang="ko-KR" altLang="en-US" dirty="0"/>
              <a:t>이 파일을 바탕화면에 바로가기 아이콘으로 만들기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2171405"/>
            <a:ext cx="6750751" cy="39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⑤ </a:t>
            </a:r>
            <a:r>
              <a:rPr lang="ko-KR" altLang="en-US" dirty="0" err="1"/>
              <a:t>이클립스</a:t>
            </a:r>
            <a:r>
              <a:rPr lang="ko-KR" altLang="en-US" dirty="0"/>
              <a:t> 실행 위해 바탕화면의 </a:t>
            </a:r>
            <a:r>
              <a:rPr lang="ko-KR" altLang="en-US" dirty="0" err="1"/>
              <a:t>바로가기</a:t>
            </a:r>
            <a:r>
              <a:rPr lang="ko-KR" altLang="en-US" dirty="0"/>
              <a:t> 아이콘 더블클릭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로고 화면 나옴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1" y="1313765"/>
            <a:ext cx="3065003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/>
              <a:t>실무에서 사용하는 </a:t>
            </a:r>
            <a:r>
              <a:rPr lang="en-US" altLang="ko-KR" dirty="0"/>
              <a:t>JAVA </a:t>
            </a:r>
            <a:r>
              <a:rPr lang="ko-KR" altLang="en-US" dirty="0"/>
              <a:t>개발 환경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None/>
            </a:pPr>
            <a:r>
              <a:rPr lang="ko-KR" altLang="en-US" dirty="0"/>
              <a:t>⑥ ‘</a:t>
            </a:r>
            <a:r>
              <a:rPr lang="en-US" altLang="ko-KR" dirty="0"/>
              <a:t>Select a directory as workspace</a:t>
            </a:r>
            <a:r>
              <a:rPr lang="ko-KR" altLang="en-US" dirty="0"/>
              <a:t>’ 창에서 </a:t>
            </a:r>
            <a:r>
              <a:rPr lang="en-US" altLang="ko-KR" dirty="0"/>
              <a:t>C:\CookJava\</a:t>
            </a:r>
            <a:r>
              <a:rPr lang="ko-KR" altLang="en-US" dirty="0"/>
              <a:t>라고 직접 써서 변경 후 </a:t>
            </a:r>
            <a:r>
              <a:rPr lang="en-US" altLang="ko-KR" dirty="0"/>
              <a:t>[Launch]</a:t>
            </a:r>
            <a:r>
              <a:rPr lang="ko-KR" altLang="en-US" dirty="0"/>
              <a:t> 클릭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        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583795"/>
            <a:ext cx="6955319" cy="31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</TotalTime>
  <Words>2087</Words>
  <Application>Microsoft Office PowerPoint</Application>
  <PresentationFormat>화면 슬라이드 쇼(4:3)</PresentationFormat>
  <Paragraphs>225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Wingdings</vt:lpstr>
      <vt:lpstr>ch01_JAVA 들여다보기</vt:lpstr>
      <vt:lpstr>Chapter 02 JAVA 프로그래밍 시작하기</vt:lpstr>
      <vt:lpstr>PowerPoint 프레젠테이션</vt:lpstr>
      <vt:lpstr>Section 01 실무에서 사용하는 JAVA 개발 환경 (1)</vt:lpstr>
      <vt:lpstr>Section 01 실무에서 사용하는 JAVA 개발 환경 (2)</vt:lpstr>
      <vt:lpstr>저자 한마디 </vt:lpstr>
      <vt:lpstr>Section 01 실무에서 사용하는 JAVA 개발 환경 (3)</vt:lpstr>
      <vt:lpstr>Section 01 실무에서 사용하는 JAVA 개발 환경 (4)</vt:lpstr>
      <vt:lpstr>Section 01 실무에서 사용하는 JAVA 개발 환경 (5)</vt:lpstr>
      <vt:lpstr>Section 01 실무에서 사용하는 JAVA 개발 환경 (6)</vt:lpstr>
      <vt:lpstr>Section 01 실무에서 사용하는 JAVA 개발 환경 (7)</vt:lpstr>
      <vt:lpstr>Section 01 실무에서 사용하는 JAVA 개발 환경 (8)</vt:lpstr>
      <vt:lpstr>Section 01 실무에서 사용하는 JAVA 개발 환경 (9)</vt:lpstr>
      <vt:lpstr>Section 01 실무에서 사용하는 JAVA 개발 환경 (10)</vt:lpstr>
      <vt:lpstr>Section 01 실무에서 사용하는 JAVA 개발 환경 (11)</vt:lpstr>
      <vt:lpstr>Section 01 실무에서 사용하는 JAVA 개발 환경 (12)</vt:lpstr>
      <vt:lpstr>Section 02 JAVA 프로그램 작성(1) </vt:lpstr>
      <vt:lpstr>Section 02 JAVA 프로그램 작성(2) </vt:lpstr>
      <vt:lpstr>Section 02 JAVA 프로그램 작성(3) </vt:lpstr>
      <vt:lpstr>Section 02 JAVA 프로그램 작성(4) </vt:lpstr>
      <vt:lpstr>Section 02 JAVA 프로그램 작성(5) </vt:lpstr>
      <vt:lpstr>Section 02 JAVA 프로그램 작성(6) </vt:lpstr>
      <vt:lpstr>Section 02 JAVA 프로그램 작성(7) </vt:lpstr>
      <vt:lpstr>Section 02 JAVA 프로그램 작성(8) </vt:lpstr>
      <vt:lpstr>저자 한마디 </vt:lpstr>
      <vt:lpstr>Section 02 JAVA 프로그램 작성(9) </vt:lpstr>
      <vt:lpstr>Section 02 JAVA 프로그램 작성(10) </vt:lpstr>
      <vt:lpstr>한마디 </vt:lpstr>
      <vt:lpstr>Section 02 JAVA 프로그램 작성(11) </vt:lpstr>
      <vt:lpstr>Section 02 JAVA 프로그램 작성(12) </vt:lpstr>
      <vt:lpstr>Section 02 JAVA 프로그램 작성(13) </vt:lpstr>
      <vt:lpstr>한마디 </vt:lpstr>
      <vt:lpstr>한마디 </vt:lpstr>
      <vt:lpstr>Section 03 계산기 프로그램(1) </vt:lpstr>
      <vt:lpstr>Section 03 계산기 프로그램(2) </vt:lpstr>
      <vt:lpstr>Section 03 계산기 프로그램(3) </vt:lpstr>
      <vt:lpstr>Section 03 계산기 프로그램(4) </vt:lpstr>
      <vt:lpstr>Section 03 계산기 프로그램(5) </vt:lpstr>
      <vt:lpstr>Section 03 계산기 프로그램(6) </vt:lpstr>
      <vt:lpstr>Section 03 계산기 프로그램(7) </vt:lpstr>
      <vt:lpstr>Section 03 계산기 프로그램(8) </vt:lpstr>
      <vt:lpstr>Section 03 계산기 프로그램(9) </vt:lpstr>
      <vt:lpstr>Section 03 계산기 프로그램(10) </vt:lpstr>
      <vt:lpstr>저자 한마디 </vt:lpstr>
      <vt:lpstr>Section 03 계산기 프로그램(11) </vt:lpstr>
      <vt:lpstr>Section 03 계산기 프로그램(12) </vt:lpstr>
      <vt:lpstr>Section 03 계산기 프로그램(13) </vt:lpstr>
      <vt:lpstr>Section 03 계산기 프로그램(14) </vt:lpstr>
      <vt:lpstr>Section 03 계산기 프로그램(15) </vt:lpstr>
      <vt:lpstr>Section 03 계산기 프로그램(16) </vt:lpstr>
      <vt:lpstr>Section 03 계산기 프로그램(17) </vt:lpstr>
      <vt:lpstr>Section 03 계산기 프로그램(18) </vt:lpstr>
      <vt:lpstr>Section 03 계산기 프로그램(19) </vt:lpstr>
      <vt:lpstr>Section 03 계산기 프로그램(20) </vt:lpstr>
      <vt:lpstr>Section 03 계산기 프로그램(21)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Kim NY</cp:lastModifiedBy>
  <cp:revision>204</cp:revision>
  <dcterms:created xsi:type="dcterms:W3CDTF">2012-07-23T02:34:37Z</dcterms:created>
  <dcterms:modified xsi:type="dcterms:W3CDTF">2018-12-30T14:13:40Z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